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1" r:id="rId4"/>
    <p:sldId id="279" r:id="rId5"/>
    <p:sldId id="259" r:id="rId6"/>
    <p:sldId id="258" r:id="rId7"/>
    <p:sldId id="262" r:id="rId8"/>
    <p:sldId id="274" r:id="rId9"/>
    <p:sldId id="275" r:id="rId10"/>
    <p:sldId id="276" r:id="rId11"/>
    <p:sldId id="277" r:id="rId12"/>
    <p:sldId id="260" r:id="rId13"/>
    <p:sldId id="264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8" r:id="rId2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649" autoAdjust="0"/>
    <p:restoredTop sz="94671" autoAdjust="0"/>
  </p:normalViewPr>
  <p:slideViewPr>
    <p:cSldViewPr>
      <p:cViewPr varScale="1">
        <p:scale>
          <a:sx n="81" d="100"/>
          <a:sy n="81" d="100"/>
        </p:scale>
        <p:origin x="-8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3E0C-D64F-42A6-8D28-994BD0A9A15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1E7D7-E5AD-46C0-840D-87170BD4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5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614A6-6A45-47B0-AB36-181CD315C630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FC00C-A5E6-47DA-A0AD-580079A71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9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8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9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80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28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95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79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97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9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90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79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53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5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8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3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5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74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FC00C-A5E6-47DA-A0AD-580079A71F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7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C161F7-80D6-4A39-9D33-3B0AD17BC72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8B565E-06BF-48C0-B9ED-EF6824B128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2130425"/>
            <a:ext cx="5562600" cy="6127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TEACH THE BAND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4724400" cy="1981200"/>
          </a:xfrm>
        </p:spPr>
        <p:txBody>
          <a:bodyPr>
            <a:normAutofit/>
          </a:bodyPr>
          <a:lstStyle/>
          <a:p>
            <a:pPr algn="ctr"/>
            <a:r>
              <a:rPr lang="en-US" sz="2000" i="1" dirty="0" smtClean="0"/>
              <a:t>(and by band, I mean the kids who don’t play instruments… the Color Guard)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Presented by Chris Moss</a:t>
            </a:r>
          </a:p>
          <a:p>
            <a:pPr algn="ctr"/>
            <a:r>
              <a:rPr lang="en-US" sz="2000" dirty="0" smtClean="0"/>
              <a:t>2014 SCMEA In-Service Convention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32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Adapting the National Standards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Listening to, analyzing, and describing music.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Evaluating music and music performances.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Understanding relationships between music, the other arts, and disciplines outside the arts.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Watching, analyzing, and describing performances.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Evaluating color guard </a:t>
            </a:r>
            <a:r>
              <a:rPr lang="en-US" dirty="0" smtClean="0"/>
              <a:t>performances.</a:t>
            </a:r>
            <a:endParaRPr lang="en-US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Understanding relationships between color guard and the other arts.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540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Adapting the National Standards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Understanding music in relation to history and </a:t>
            </a:r>
            <a:r>
              <a:rPr lang="en-US" dirty="0" smtClean="0"/>
              <a:t>culture.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Understanding dance and music in relation to history and culture.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8942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Color Guard, do students learn about music?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Perhaps </a:t>
            </a:r>
            <a:r>
              <a:rPr lang="en-US" sz="3200" dirty="0" smtClean="0"/>
              <a:t>that’s not the right question…</a:t>
            </a:r>
          </a:p>
          <a:p>
            <a:endParaRPr lang="en-US" sz="3200" dirty="0" smtClean="0"/>
          </a:p>
          <a:p>
            <a:r>
              <a:rPr lang="en-US" sz="3200" dirty="0" smtClean="0"/>
              <a:t>Does </a:t>
            </a:r>
            <a:r>
              <a:rPr lang="en-US" sz="3200" dirty="0" smtClean="0"/>
              <a:t>our color guard class TEACH students about music</a:t>
            </a:r>
            <a:r>
              <a:rPr lang="en-US" sz="3200" dirty="0" smtClean="0"/>
              <a:t>?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1301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SCMEA 2014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FOR DAILY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classes divided?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Equipment Day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2" y="2743200"/>
            <a:ext cx="4133598" cy="275968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Dance Day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7850"/>
            <a:ext cx="2971799" cy="3428999"/>
          </a:xfrm>
        </p:spPr>
      </p:pic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449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Band Rehearsal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Breathing</a:t>
            </a:r>
          </a:p>
          <a:p>
            <a:r>
              <a:rPr lang="en-US" sz="3200" dirty="0" smtClean="0"/>
              <a:t>Long Tones</a:t>
            </a:r>
          </a:p>
          <a:p>
            <a:r>
              <a:rPr lang="en-US" sz="3200" dirty="0" smtClean="0"/>
              <a:t>Articulation</a:t>
            </a:r>
          </a:p>
          <a:p>
            <a:r>
              <a:rPr lang="en-US" sz="3200" dirty="0" smtClean="0"/>
              <a:t>Scales and Arpeggios</a:t>
            </a:r>
            <a:endParaRPr lang="en-US" sz="3200" dirty="0" smtClean="0"/>
          </a:p>
          <a:p>
            <a:r>
              <a:rPr lang="en-US" sz="3200" dirty="0" smtClean="0"/>
              <a:t>Chorales and Etudes</a:t>
            </a:r>
          </a:p>
          <a:p>
            <a:r>
              <a:rPr lang="en-US" sz="3200" dirty="0" smtClean="0"/>
              <a:t>Musical Repertoire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973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Breathing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DANCE – Breathing Exercises</a:t>
            </a:r>
          </a:p>
          <a:p>
            <a:endParaRPr lang="en-US" sz="3200" dirty="0"/>
          </a:p>
          <a:p>
            <a:r>
              <a:rPr lang="en-US" sz="3200" dirty="0" smtClean="0"/>
              <a:t>FLAG – Moving Spins</a:t>
            </a:r>
          </a:p>
          <a:p>
            <a:endParaRPr lang="en-US" sz="3200" dirty="0"/>
          </a:p>
          <a:p>
            <a:r>
              <a:rPr lang="en-US" sz="3200" dirty="0" smtClean="0"/>
              <a:t>WEAPON – Moving Spins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790364" cy="3621278"/>
          </a:xfrm>
        </p:spPr>
      </p:pic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3856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Tones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DANCE – Port de </a:t>
            </a:r>
            <a:r>
              <a:rPr lang="en-US" sz="3200" dirty="0" smtClean="0"/>
              <a:t>Bras (</a:t>
            </a:r>
            <a:r>
              <a:rPr lang="en-US" sz="3200" dirty="0" err="1" smtClean="0"/>
              <a:t>Barre</a:t>
            </a:r>
            <a:r>
              <a:rPr lang="en-US" sz="3200" dirty="0" smtClean="0"/>
              <a:t> class)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FLAG – Drop Spins</a:t>
            </a:r>
          </a:p>
          <a:p>
            <a:endParaRPr lang="en-US" sz="3200" dirty="0"/>
          </a:p>
          <a:p>
            <a:r>
              <a:rPr lang="en-US" sz="3200" dirty="0" smtClean="0"/>
              <a:t>WEAPON – Spins </a:t>
            </a:r>
            <a:r>
              <a:rPr lang="en-US" sz="3200" dirty="0" smtClean="0"/>
              <a:t>(Traditional </a:t>
            </a:r>
            <a:r>
              <a:rPr lang="en-US" sz="3200" dirty="0" smtClean="0"/>
              <a:t>and </a:t>
            </a:r>
            <a:r>
              <a:rPr lang="en-US" sz="3200" dirty="0" smtClean="0"/>
              <a:t>Non-Traditional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2514600"/>
            <a:ext cx="3333750" cy="2467769"/>
          </a:xfrm>
        </p:spPr>
      </p:pic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6911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DANCE – Leg Articulation </a:t>
            </a:r>
          </a:p>
          <a:p>
            <a:endParaRPr lang="en-US" sz="3200" dirty="0"/>
          </a:p>
          <a:p>
            <a:r>
              <a:rPr lang="en-US" sz="3200" dirty="0" smtClean="0"/>
              <a:t>FLAG – Pull Hits</a:t>
            </a:r>
          </a:p>
          <a:p>
            <a:r>
              <a:rPr lang="en-US" sz="3200" dirty="0" smtClean="0"/>
              <a:t>FLAG – Cones</a:t>
            </a:r>
          </a:p>
          <a:p>
            <a:endParaRPr lang="en-US" sz="3200" dirty="0"/>
          </a:p>
          <a:p>
            <a:r>
              <a:rPr lang="en-US" sz="3200" dirty="0" smtClean="0"/>
              <a:t>WEAPON – Catching Exercises</a:t>
            </a:r>
          </a:p>
          <a:p>
            <a:r>
              <a:rPr lang="en-US" sz="3200" dirty="0" smtClean="0"/>
              <a:t>WEAPON –</a:t>
            </a:r>
            <a:r>
              <a:rPr lang="en-US" sz="3200" dirty="0"/>
              <a:t> </a:t>
            </a:r>
            <a:r>
              <a:rPr lang="en-US" sz="3200" dirty="0" smtClean="0"/>
              <a:t>Flourishes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2844"/>
            <a:ext cx="4038600" cy="2860675"/>
          </a:xfrm>
        </p:spPr>
      </p:pic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0681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Scales and Arpeggios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DANCE </a:t>
            </a:r>
            <a:r>
              <a:rPr lang="en-US" sz="3200" dirty="0" smtClean="0"/>
              <a:t>– Adagio (Port de Bras and Leg Articulation)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FLAG </a:t>
            </a:r>
            <a:r>
              <a:rPr lang="en-US" sz="3200" dirty="0" smtClean="0"/>
              <a:t>– Tosses</a:t>
            </a:r>
          </a:p>
          <a:p>
            <a:endParaRPr lang="en-US" sz="3200" dirty="0"/>
          </a:p>
          <a:p>
            <a:r>
              <a:rPr lang="en-US" sz="3200" dirty="0" smtClean="0"/>
              <a:t>WEAPON – Tosses</a:t>
            </a:r>
          </a:p>
          <a:p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0222"/>
            <a:ext cx="4114799" cy="4101880"/>
          </a:xfrm>
        </p:spPr>
      </p:pic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1713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Many </a:t>
            </a:r>
            <a:r>
              <a:rPr lang="en-US" sz="2800" dirty="0" smtClean="0"/>
              <a:t>band programs and their directors are finding color guard classes within their daily schedules.</a:t>
            </a:r>
          </a:p>
          <a:p>
            <a:endParaRPr lang="en-US" sz="2800" dirty="0" smtClean="0"/>
          </a:p>
          <a:p>
            <a:r>
              <a:rPr lang="en-US" sz="2800" dirty="0" smtClean="0"/>
              <a:t>Who teaches these classes?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How should a guard class be structured on a daily and long-term basis?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6523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Chorales and Etudes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DANCE – Across the Floor and Combinations</a:t>
            </a:r>
          </a:p>
          <a:p>
            <a:endParaRPr lang="en-US" sz="2800" dirty="0"/>
          </a:p>
          <a:p>
            <a:r>
              <a:rPr lang="en-US" sz="2800" dirty="0" smtClean="0"/>
              <a:t>FLAG – Across the Floor and Combinations</a:t>
            </a:r>
          </a:p>
          <a:p>
            <a:endParaRPr lang="en-US" sz="2800" dirty="0"/>
          </a:p>
          <a:p>
            <a:r>
              <a:rPr lang="en-US" sz="2800" dirty="0" smtClean="0"/>
              <a:t>WEAPON – Across the Floor and </a:t>
            </a:r>
            <a:r>
              <a:rPr lang="en-US" sz="2800" dirty="0" smtClean="0"/>
              <a:t>Combinations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19" y="4343400"/>
            <a:ext cx="46159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Musical Repertoire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Choreography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52" y="2667000"/>
            <a:ext cx="52387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SCMEA 2014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TERM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Yearly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Post Band Camp / Early Marching Band</a:t>
            </a:r>
          </a:p>
          <a:p>
            <a:r>
              <a:rPr lang="en-US" sz="3200" dirty="0" smtClean="0"/>
              <a:t>Competition Season</a:t>
            </a:r>
          </a:p>
          <a:p>
            <a:r>
              <a:rPr lang="en-US" sz="3200" dirty="0" smtClean="0"/>
              <a:t>TWO WEEKS OF FUN!!!</a:t>
            </a:r>
          </a:p>
          <a:p>
            <a:r>
              <a:rPr lang="en-US" sz="3200" dirty="0" smtClean="0"/>
              <a:t>Winter Training</a:t>
            </a:r>
          </a:p>
          <a:p>
            <a:r>
              <a:rPr lang="en-US" sz="3200" dirty="0" smtClean="0"/>
              <a:t>Winter </a:t>
            </a:r>
            <a:r>
              <a:rPr lang="en-US" sz="3200" dirty="0" smtClean="0"/>
              <a:t>Competition </a:t>
            </a:r>
            <a:r>
              <a:rPr lang="en-US" sz="3200" dirty="0" smtClean="0"/>
              <a:t>Season</a:t>
            </a:r>
          </a:p>
          <a:p>
            <a:r>
              <a:rPr lang="en-US" sz="3200" dirty="0" smtClean="0"/>
              <a:t>Design Projects</a:t>
            </a:r>
          </a:p>
          <a:p>
            <a:r>
              <a:rPr lang="en-US" sz="3200" dirty="0" smtClean="0"/>
              <a:t>More FUN!!! And Auditions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953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Clinic Notes</a:t>
            </a:r>
          </a:p>
          <a:p>
            <a:endParaRPr lang="en-US" sz="3600" dirty="0"/>
          </a:p>
          <a:p>
            <a:r>
              <a:rPr lang="en-US" sz="3600" dirty="0" smtClean="0"/>
              <a:t>Educational Videos List</a:t>
            </a:r>
          </a:p>
          <a:p>
            <a:endParaRPr lang="en-US" sz="3600" dirty="0"/>
          </a:p>
          <a:p>
            <a:r>
              <a:rPr lang="en-US" sz="3600" dirty="0" smtClean="0"/>
              <a:t>Jen’s Music List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97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Color Guard </a:t>
            </a:r>
            <a:r>
              <a:rPr lang="en-US" dirty="0" smtClean="0"/>
              <a:t>class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most obvious reason: MORE REHEARSAL TIME!!!</a:t>
            </a:r>
          </a:p>
          <a:p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 smtClean="0"/>
              <a:t>“band” is offered every day, then guard should be as well.</a:t>
            </a:r>
          </a:p>
          <a:p>
            <a:r>
              <a:rPr lang="en-US" sz="2800" dirty="0" smtClean="0"/>
              <a:t>If “band” is offered year-round, then guard should be as well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How </a:t>
            </a:r>
            <a:r>
              <a:rPr lang="en-US" sz="2800" dirty="0" smtClean="0"/>
              <a:t>is guard class different than a normal rehearsal?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400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SCMEA 2014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Teaching (not cleaning ) Color Guard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great Color Guard?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WHAT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HOW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68601"/>
            <a:ext cx="3886200" cy="2489199"/>
          </a:xfrm>
        </p:spPr>
      </p:pic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90285"/>
            <a:ext cx="3962399" cy="2479422"/>
          </a:xfrm>
        </p:spPr>
      </p:pic>
    </p:spTree>
    <p:extLst>
      <p:ext uri="{BB962C8B-B14F-4D97-AF65-F5344CB8AC3E}">
        <p14:creationId xmlns:p14="http://schemas.microsoft.com/office/powerpoint/2010/main" val="15853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dance training so important?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4" y="2570686"/>
            <a:ext cx="3846711" cy="258499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32" y="2590800"/>
            <a:ext cx="3838136" cy="2577034"/>
          </a:xfrm>
        </p:spPr>
      </p:pic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169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 Training vs. Choreography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Every note… every rhythm… </a:t>
            </a:r>
          </a:p>
          <a:p>
            <a:endParaRPr lang="en-US" sz="2800" dirty="0"/>
          </a:p>
          <a:p>
            <a:r>
              <a:rPr lang="en-US" sz="2800" dirty="0" smtClean="0"/>
              <a:t>Every body position… every equipment technique…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75130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Adapting the National Standards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Singing, alone and with others, a varied repertoire of music.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Performing on instruments, alone and with others, a varied repertoire of </a:t>
            </a:r>
            <a:r>
              <a:rPr lang="en-US" dirty="0" smtClean="0"/>
              <a:t>music.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Dancing, alone and with others, a varied repertoire of dance styles.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Performing on all pieces of equipment, alone and with others, a varied repertoire of choreography.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911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Adapting the National Standards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Improvising melodies, variations, and accompaniments.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Composing and arranging music within specified guidelines.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Reading and notating music.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Improvising simple combinations and phrases.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Writing choreography within specified guidelines.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Learning and translating choreography.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1339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SCMEA 2014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6223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30677</TotalTime>
  <Words>624</Words>
  <Application>Microsoft Office PowerPoint</Application>
  <PresentationFormat>On-screen Show (4:3)</PresentationFormat>
  <Paragraphs>165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Thatch</vt:lpstr>
      <vt:lpstr>HOW TO TEACH THE BAND</vt:lpstr>
      <vt:lpstr>Why are we here?</vt:lpstr>
      <vt:lpstr>Why Color Guard class?</vt:lpstr>
      <vt:lpstr>Teaching (not cleaning ) Color Guard</vt:lpstr>
      <vt:lpstr>What makes a great Color Guard?</vt:lpstr>
      <vt:lpstr>Why is dance training so important?</vt:lpstr>
      <vt:lpstr>Technique Training vs. Choreography</vt:lpstr>
      <vt:lpstr>Adapting the National Standards</vt:lpstr>
      <vt:lpstr>Adapting the National Standards</vt:lpstr>
      <vt:lpstr>Adapting the National Standards</vt:lpstr>
      <vt:lpstr>Adapting the National Standards</vt:lpstr>
      <vt:lpstr>In Color Guard, do students learn about music?</vt:lpstr>
      <vt:lpstr>PLANNING FOR DAILY CLASSES</vt:lpstr>
      <vt:lpstr>How are classes divided?</vt:lpstr>
      <vt:lpstr>Traditional Band Rehearsal Topics</vt:lpstr>
      <vt:lpstr>Breathing </vt:lpstr>
      <vt:lpstr>Long Tones </vt:lpstr>
      <vt:lpstr>Articulation</vt:lpstr>
      <vt:lpstr>Scales and Arpeggios</vt:lpstr>
      <vt:lpstr>Chorales and Etudes</vt:lpstr>
      <vt:lpstr>Musical Repertoire</vt:lpstr>
      <vt:lpstr>LONG TERM PLANNING</vt:lpstr>
      <vt:lpstr>Yearly Plan</vt:lpstr>
      <vt:lpstr>Additional Materials</vt:lpstr>
    </vt:vector>
  </TitlesOfParts>
  <Company>ASD4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Moss</dc:creator>
  <cp:lastModifiedBy>Chris Moss</cp:lastModifiedBy>
  <cp:revision>30</cp:revision>
  <cp:lastPrinted>2014-02-06T02:16:20Z</cp:lastPrinted>
  <dcterms:created xsi:type="dcterms:W3CDTF">2014-01-06T14:31:39Z</dcterms:created>
  <dcterms:modified xsi:type="dcterms:W3CDTF">2014-02-17T20:16:28Z</dcterms:modified>
</cp:coreProperties>
</file>